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64" r:id="rId3"/>
  </p:sldIdLst>
  <p:sldSz cx="10158413" cy="7607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yeon Park" initials="S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/>
    <p:restoredTop sz="87276"/>
  </p:normalViewPr>
  <p:slideViewPr>
    <p:cSldViewPr snapToGrid="0" snapToObjects="1">
      <p:cViewPr>
        <p:scale>
          <a:sx n="78" d="100"/>
          <a:sy n="78" d="100"/>
        </p:scale>
        <p:origin x="10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F9E6F-55DD-204A-89EF-EC0B1F6A7006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0013" y="1143000"/>
            <a:ext cx="4117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2A7D-3576-FA47-8628-9E36051D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1pPr>
    <a:lvl2pPr marL="507583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2pPr>
    <a:lvl3pPr marL="101516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3pPr>
    <a:lvl4pPr marL="152275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4pPr>
    <a:lvl5pPr marL="203033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5pPr>
    <a:lvl6pPr marL="253791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6pPr>
    <a:lvl7pPr marL="3045501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7pPr>
    <a:lvl8pPr marL="355308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8pPr>
    <a:lvl9pPr marL="4060668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이름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비즈니스</a:t>
            </a:r>
            <a:r>
              <a:rPr lang="en-US" altLang="ko-KR" dirty="0"/>
              <a:t>,</a:t>
            </a:r>
            <a:r>
              <a:rPr lang="ko-KR" altLang="en-US" dirty="0"/>
              <a:t> 마케팅 타당성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자체 리스크 평가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기술적인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8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81" y="1244992"/>
            <a:ext cx="8634651" cy="2648467"/>
          </a:xfrm>
        </p:spPr>
        <p:txBody>
          <a:bodyPr anchor="b"/>
          <a:lstStyle>
            <a:lvl1pPr algn="ctr"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802" y="3995594"/>
            <a:ext cx="7618810" cy="1836669"/>
          </a:xfrm>
        </p:spPr>
        <p:txBody>
          <a:bodyPr/>
          <a:lstStyle>
            <a:lvl1pPr marL="0" indent="0" algn="ctr">
              <a:buNone/>
              <a:defRPr sz="2662"/>
            </a:lvl1pPr>
            <a:lvl2pPr marL="507172" indent="0" algn="ctr">
              <a:buNone/>
              <a:defRPr sz="2219"/>
            </a:lvl2pPr>
            <a:lvl3pPr marL="1014344" indent="0" algn="ctr">
              <a:buNone/>
              <a:defRPr sz="1997"/>
            </a:lvl3pPr>
            <a:lvl4pPr marL="1521516" indent="0" algn="ctr">
              <a:buNone/>
              <a:defRPr sz="1775"/>
            </a:lvl4pPr>
            <a:lvl5pPr marL="2028688" indent="0" algn="ctr">
              <a:buNone/>
              <a:defRPr sz="1775"/>
            </a:lvl5pPr>
            <a:lvl6pPr marL="2535860" indent="0" algn="ctr">
              <a:buNone/>
              <a:defRPr sz="1775"/>
            </a:lvl6pPr>
            <a:lvl7pPr marL="3043032" indent="0" algn="ctr">
              <a:buNone/>
              <a:defRPr sz="1775"/>
            </a:lvl7pPr>
            <a:lvl8pPr marL="3550204" indent="0" algn="ctr">
              <a:buNone/>
              <a:defRPr sz="1775"/>
            </a:lvl8pPr>
            <a:lvl9pPr marL="4057376" indent="0" algn="ctr">
              <a:buNone/>
              <a:defRPr sz="17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9615" y="405018"/>
            <a:ext cx="2190408" cy="64468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392" y="405018"/>
            <a:ext cx="6444243" cy="64468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101" y="1896544"/>
            <a:ext cx="8761631" cy="3164425"/>
          </a:xfrm>
        </p:spPr>
        <p:txBody>
          <a:bodyPr anchor="b"/>
          <a:lstStyle>
            <a:lvl1pPr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101" y="5090906"/>
            <a:ext cx="8761631" cy="1664096"/>
          </a:xfrm>
        </p:spPr>
        <p:txBody>
          <a:bodyPr/>
          <a:lstStyle>
            <a:lvl1pPr marL="0" indent="0">
              <a:buNone/>
              <a:defRPr sz="2662">
                <a:solidFill>
                  <a:schemeClr val="tx1"/>
                </a:solidFill>
              </a:defRPr>
            </a:lvl1pPr>
            <a:lvl2pPr marL="507172" indent="0">
              <a:buNone/>
              <a:defRPr sz="2219">
                <a:solidFill>
                  <a:schemeClr val="tx1">
                    <a:tint val="75000"/>
                  </a:schemeClr>
                </a:solidFill>
              </a:defRPr>
            </a:lvl2pPr>
            <a:lvl3pPr marL="1014344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3pPr>
            <a:lvl4pPr marL="152151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4pPr>
            <a:lvl5pPr marL="2028688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5pPr>
            <a:lvl6pPr marL="2535860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6pPr>
            <a:lvl7pPr marL="3043032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7pPr>
            <a:lvl8pPr marL="3550204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8pPr>
            <a:lvl9pPr marL="405737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391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2696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405020"/>
            <a:ext cx="8761631" cy="14703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715" y="1864846"/>
            <a:ext cx="4297484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715" y="2778778"/>
            <a:ext cx="4297484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2697" y="1864846"/>
            <a:ext cx="4318649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2697" y="2778778"/>
            <a:ext cx="4318649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5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648" y="1095312"/>
            <a:ext cx="5142697" cy="5406114"/>
          </a:xfrm>
        </p:spPr>
        <p:txBody>
          <a:bodyPr/>
          <a:lstStyle>
            <a:lvl1pPr>
              <a:defRPr sz="3550"/>
            </a:lvl1pPr>
            <a:lvl2pPr>
              <a:defRPr sz="3106"/>
            </a:lvl2pPr>
            <a:lvl3pPr>
              <a:defRPr sz="2662"/>
            </a:lvl3pPr>
            <a:lvl4pPr>
              <a:defRPr sz="2219"/>
            </a:lvl4pPr>
            <a:lvl5pPr>
              <a:defRPr sz="2219"/>
            </a:lvl5pPr>
            <a:lvl6pPr>
              <a:defRPr sz="2219"/>
            </a:lvl6pPr>
            <a:lvl7pPr>
              <a:defRPr sz="2219"/>
            </a:lvl7pPr>
            <a:lvl8pPr>
              <a:defRPr sz="2219"/>
            </a:lvl8pPr>
            <a:lvl9pPr>
              <a:defRPr sz="2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4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8648" y="1095312"/>
            <a:ext cx="5142697" cy="5406114"/>
          </a:xfrm>
        </p:spPr>
        <p:txBody>
          <a:bodyPr anchor="t"/>
          <a:lstStyle>
            <a:lvl1pPr marL="0" indent="0">
              <a:buNone/>
              <a:defRPr sz="3550"/>
            </a:lvl1pPr>
            <a:lvl2pPr marL="507172" indent="0">
              <a:buNone/>
              <a:defRPr sz="3106"/>
            </a:lvl2pPr>
            <a:lvl3pPr marL="1014344" indent="0">
              <a:buNone/>
              <a:defRPr sz="2662"/>
            </a:lvl3pPr>
            <a:lvl4pPr marL="1521516" indent="0">
              <a:buNone/>
              <a:defRPr sz="2219"/>
            </a:lvl4pPr>
            <a:lvl5pPr marL="2028688" indent="0">
              <a:buNone/>
              <a:defRPr sz="2219"/>
            </a:lvl5pPr>
            <a:lvl6pPr marL="2535860" indent="0">
              <a:buNone/>
              <a:defRPr sz="2219"/>
            </a:lvl6pPr>
            <a:lvl7pPr marL="3043032" indent="0">
              <a:buNone/>
              <a:defRPr sz="2219"/>
            </a:lvl7pPr>
            <a:lvl8pPr marL="3550204" indent="0">
              <a:buNone/>
              <a:defRPr sz="2219"/>
            </a:lvl8pPr>
            <a:lvl9pPr marL="4057376" indent="0">
              <a:buNone/>
              <a:defRPr sz="22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391" y="405020"/>
            <a:ext cx="8761631" cy="1470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391" y="2025091"/>
            <a:ext cx="8761631" cy="482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391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75" y="7050842"/>
            <a:ext cx="3428464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4379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14344" rtl="0" eaLnBrk="1" latinLnBrk="0" hangingPunct="1">
        <a:lnSpc>
          <a:spcPct val="90000"/>
        </a:lnSpc>
        <a:spcBef>
          <a:spcPct val="0"/>
        </a:spcBef>
        <a:buNone/>
        <a:defRPr sz="48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586" indent="-253586" algn="l" defTabSz="1014344" rtl="0" eaLnBrk="1" latinLnBrk="0" hangingPunct="1">
        <a:lnSpc>
          <a:spcPct val="90000"/>
        </a:lnSpc>
        <a:spcBef>
          <a:spcPts val="1109"/>
        </a:spcBef>
        <a:buFont typeface="Arial" panose="020B0604020202020204" pitchFamily="34" charset="0"/>
        <a:buChar char="•"/>
        <a:defRPr sz="3106" kern="1200">
          <a:solidFill>
            <a:schemeClr val="tx1"/>
          </a:solidFill>
          <a:latin typeface="+mn-lt"/>
          <a:ea typeface="+mn-ea"/>
          <a:cs typeface="+mn-cs"/>
        </a:defRPr>
      </a:lvl1pPr>
      <a:lvl2pPr marL="76075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662" kern="1200">
          <a:solidFill>
            <a:schemeClr val="tx1"/>
          </a:solidFill>
          <a:latin typeface="+mn-lt"/>
          <a:ea typeface="+mn-ea"/>
          <a:cs typeface="+mn-cs"/>
        </a:defRPr>
      </a:lvl2pPr>
      <a:lvl3pPr marL="126793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219" kern="1200">
          <a:solidFill>
            <a:schemeClr val="tx1"/>
          </a:solidFill>
          <a:latin typeface="+mn-lt"/>
          <a:ea typeface="+mn-ea"/>
          <a:cs typeface="+mn-cs"/>
        </a:defRPr>
      </a:lvl3pPr>
      <a:lvl4pPr marL="177510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282274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789446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29661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80379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31096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1pPr>
      <a:lvl2pPr marL="50717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2pPr>
      <a:lvl3pPr marL="101434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3pPr>
      <a:lvl4pPr marL="152151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028688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53586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04303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55020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05737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158413" cy="76188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70871C9-37F4-2E40-A6FA-8269C7AD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54" t="48083" r="11466" b="47313"/>
          <a:stretch/>
        </p:blipFill>
        <p:spPr>
          <a:xfrm>
            <a:off x="6720215" y="3657601"/>
            <a:ext cx="2273474" cy="35072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058C8ED-6370-2C41-A184-970CBB9B2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45" t="81422" r="11465" b="13975"/>
          <a:stretch/>
        </p:blipFill>
        <p:spPr>
          <a:xfrm>
            <a:off x="7044267" y="6197600"/>
            <a:ext cx="1949422" cy="3507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56B72BA-0E3A-F34C-B3CC-8696F4966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8" t="81421" r="40612" b="13975"/>
          <a:stretch/>
        </p:blipFill>
        <p:spPr>
          <a:xfrm>
            <a:off x="4083485" y="6197599"/>
            <a:ext cx="1949423" cy="3507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0C82DAF-7F8E-F245-8B9F-FA9434C6E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98" t="85640" r="11466" b="9757"/>
          <a:stretch/>
        </p:blipFill>
        <p:spPr>
          <a:xfrm>
            <a:off x="4083485" y="6548328"/>
            <a:ext cx="4910204" cy="3507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62C7EF0-49E8-2748-97DD-B835B2A79BF9}"/>
              </a:ext>
            </a:extLst>
          </p:cNvPr>
          <p:cNvGrpSpPr/>
          <p:nvPr/>
        </p:nvGrpSpPr>
        <p:grpSpPr>
          <a:xfrm>
            <a:off x="313464" y="2530449"/>
            <a:ext cx="9489464" cy="4736870"/>
            <a:chOff x="704171" y="2597579"/>
            <a:chExt cx="8430715" cy="4208376"/>
          </a:xfrm>
        </p:grpSpPr>
        <p:pic>
          <p:nvPicPr>
            <p:cNvPr id="4" name="Picture 3" descr="A row of parked motorcycles sitting on the side of a building&#10;&#10;Description automatically generated">
              <a:extLst>
                <a:ext uri="{FF2B5EF4-FFF2-40B4-BE49-F238E27FC236}">
                  <a16:creationId xmlns:a16="http://schemas.microsoft.com/office/drawing/2014/main" xmlns="" id="{B5D527D2-2739-AC45-A821-18C67CC3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171" y="2597579"/>
              <a:ext cx="4222339" cy="4208376"/>
            </a:xfrm>
            <a:prstGeom prst="rect">
              <a:avLst/>
            </a:prstGeom>
          </p:spPr>
        </p:pic>
        <p:pic>
          <p:nvPicPr>
            <p:cNvPr id="8" name="Picture 7" descr="A row of wooden benches sitting on the side of the road&#10;&#10;Description automatically generated">
              <a:extLst>
                <a:ext uri="{FF2B5EF4-FFF2-40B4-BE49-F238E27FC236}">
                  <a16:creationId xmlns:a16="http://schemas.microsoft.com/office/drawing/2014/main" xmlns="" id="{5AEF3ACA-D198-B042-A640-7381A7F6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6510" y="2597579"/>
              <a:ext cx="4208376" cy="420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9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rc 285">
            <a:extLst>
              <a:ext uri="{FF2B5EF4-FFF2-40B4-BE49-F238E27FC236}">
                <a16:creationId xmlns:a16="http://schemas.microsoft.com/office/drawing/2014/main" xmlns="" id="{6190281C-6469-7448-80B3-C57A2B0BC14D}"/>
              </a:ext>
            </a:extLst>
          </p:cNvPr>
          <p:cNvSpPr/>
          <p:nvPr/>
        </p:nvSpPr>
        <p:spPr>
          <a:xfrm>
            <a:off x="-2336830" y="817928"/>
            <a:ext cx="3920340" cy="3920340"/>
          </a:xfrm>
          <a:prstGeom prst="arc">
            <a:avLst>
              <a:gd name="adj1" fmla="val 17489465"/>
              <a:gd name="adj2" fmla="val 4113071"/>
            </a:avLst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xmlns="" id="{016A9658-7A27-A54C-A638-49ACF1871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" r="8529" b="7554"/>
          <a:stretch/>
        </p:blipFill>
        <p:spPr>
          <a:xfrm>
            <a:off x="8105484" y="787012"/>
            <a:ext cx="1482002" cy="2650864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xmlns="" id="{E1D0490B-967F-5A47-8FF6-334A5ACED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42" t="-2987" b="13098"/>
          <a:stretch/>
        </p:blipFill>
        <p:spPr>
          <a:xfrm>
            <a:off x="9406166" y="841537"/>
            <a:ext cx="181320" cy="17554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xmlns="" id="{11A94D9C-0F58-CC46-9C48-D59FFB19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90" t="2493" r="3967" b="92496"/>
          <a:stretch/>
        </p:blipFill>
        <p:spPr>
          <a:xfrm>
            <a:off x="9346189" y="851440"/>
            <a:ext cx="165643" cy="165643"/>
          </a:xfrm>
          <a:prstGeom prst="ellipse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xmlns="" id="{1D58A419-2B43-C141-BB93-CE9C94D8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575" y="390223"/>
            <a:ext cx="1633820" cy="3417426"/>
          </a:xfrm>
          <a:prstGeom prst="rect">
            <a:avLst/>
          </a:prstGeom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xmlns="" id="{A561ED99-0067-D44A-8232-808EDFC107F4}"/>
              </a:ext>
            </a:extLst>
          </p:cNvPr>
          <p:cNvCxnSpPr>
            <a:cxnSpLocks/>
          </p:cNvCxnSpPr>
          <p:nvPr/>
        </p:nvCxnSpPr>
        <p:spPr>
          <a:xfrm flipV="1">
            <a:off x="1579133" y="1300028"/>
            <a:ext cx="1479697" cy="14796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9AF9BC0E-38C0-7D4B-89CA-B15C85FE11AE}"/>
              </a:ext>
            </a:extLst>
          </p:cNvPr>
          <p:cNvSpPr txBox="1"/>
          <p:nvPr/>
        </p:nvSpPr>
        <p:spPr>
          <a:xfrm>
            <a:off x="300639" y="1414392"/>
            <a:ext cx="553998" cy="2727413"/>
          </a:xfrm>
          <a:prstGeom prst="rect">
            <a:avLst/>
          </a:prstGeom>
          <a:noFill/>
        </p:spPr>
        <p:txBody>
          <a:bodyPr vert="vert270"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rgbClr val="00B0F0"/>
                </a:solidFill>
              </a:rPr>
              <a:t>Luniverse</a:t>
            </a:r>
            <a:r>
              <a:rPr lang="en-US" sz="2400" b="1" dirty="0">
                <a:solidFill>
                  <a:srgbClr val="00B0F0"/>
                </a:solidFill>
              </a:rPr>
              <a:t> Mainchain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xmlns="" id="{6E43B54C-05FC-754F-A4F6-DB3DB4A85BA9}"/>
              </a:ext>
            </a:extLst>
          </p:cNvPr>
          <p:cNvSpPr/>
          <p:nvPr/>
        </p:nvSpPr>
        <p:spPr>
          <a:xfrm>
            <a:off x="3116627" y="387733"/>
            <a:ext cx="3225012" cy="2327997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xmlns="" id="{82B1400E-3357-564C-A7D6-CA7737EAA76A}"/>
              </a:ext>
            </a:extLst>
          </p:cNvPr>
          <p:cNvSpPr/>
          <p:nvPr/>
        </p:nvSpPr>
        <p:spPr>
          <a:xfrm>
            <a:off x="2710006" y="768953"/>
            <a:ext cx="1098506" cy="10985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xmlns="" id="{BDE07D92-FDFC-A841-9909-7C7C02E28976}"/>
              </a:ext>
            </a:extLst>
          </p:cNvPr>
          <p:cNvSpPr txBox="1"/>
          <p:nvPr/>
        </p:nvSpPr>
        <p:spPr>
          <a:xfrm>
            <a:off x="2853699" y="964263"/>
            <a:ext cx="81111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ABM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xmlns="" id="{3FC5B975-8E69-F442-A9A5-D92C34E516FE}"/>
              </a:ext>
            </a:extLst>
          </p:cNvPr>
          <p:cNvSpPr/>
          <p:nvPr/>
        </p:nvSpPr>
        <p:spPr>
          <a:xfrm>
            <a:off x="1027381" y="2237569"/>
            <a:ext cx="1095348" cy="10953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xmlns="" id="{9964C8CA-054A-DF4A-A959-555DBBA758FB}"/>
              </a:ext>
            </a:extLst>
          </p:cNvPr>
          <p:cNvSpPr txBox="1"/>
          <p:nvPr/>
        </p:nvSpPr>
        <p:spPr>
          <a:xfrm>
            <a:off x="1243115" y="2495548"/>
            <a:ext cx="663877" cy="5793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Main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xmlns="" id="{CF70811C-265C-8F4C-87AC-605E68227DF6}"/>
              </a:ext>
            </a:extLst>
          </p:cNvPr>
          <p:cNvSpPr txBox="1"/>
          <p:nvPr/>
        </p:nvSpPr>
        <p:spPr>
          <a:xfrm>
            <a:off x="3987016" y="908031"/>
            <a:ext cx="140269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Luniverse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Sidechain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xmlns="" id="{13E9592A-00DA-1B40-A44B-65529008DAC2}"/>
              </a:ext>
            </a:extLst>
          </p:cNvPr>
          <p:cNvSpPr/>
          <p:nvPr/>
        </p:nvSpPr>
        <p:spPr>
          <a:xfrm>
            <a:off x="4009071" y="1920440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xmlns="" id="{0BBED86E-ED7C-674F-ACC0-4066AFDBA9A5}"/>
              </a:ext>
            </a:extLst>
          </p:cNvPr>
          <p:cNvSpPr txBox="1"/>
          <p:nvPr/>
        </p:nvSpPr>
        <p:spPr>
          <a:xfrm>
            <a:off x="4137571" y="2237569"/>
            <a:ext cx="109036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Relay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xmlns="" id="{39F836F5-A3C3-3F42-A660-B1290A743510}"/>
              </a:ext>
            </a:extLst>
          </p:cNvPr>
          <p:cNvSpPr/>
          <p:nvPr/>
        </p:nvSpPr>
        <p:spPr>
          <a:xfrm>
            <a:off x="5576566" y="693175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859BE8B0-01D3-C14F-A669-292F76C55434}"/>
              </a:ext>
            </a:extLst>
          </p:cNvPr>
          <p:cNvSpPr txBox="1"/>
          <p:nvPr/>
        </p:nvSpPr>
        <p:spPr>
          <a:xfrm>
            <a:off x="5564035" y="917971"/>
            <a:ext cx="137242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Payment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&amp; Incentive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8A94E695-C18E-D04E-98BD-E6BC7FFC6B59}"/>
              </a:ext>
            </a:extLst>
          </p:cNvPr>
          <p:cNvSpPr txBox="1"/>
          <p:nvPr/>
        </p:nvSpPr>
        <p:spPr>
          <a:xfrm rot="18900000">
            <a:off x="1763432" y="1644880"/>
            <a:ext cx="8883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xmlns="" id="{AC79A190-6929-7D45-B1B2-04C7B8D1F790}"/>
              </a:ext>
            </a:extLst>
          </p:cNvPr>
          <p:cNvCxnSpPr>
            <a:cxnSpLocks/>
            <a:endCxn id="258" idx="4"/>
          </p:cNvCxnSpPr>
          <p:nvPr/>
        </p:nvCxnSpPr>
        <p:spPr>
          <a:xfrm flipV="1">
            <a:off x="4680144" y="3262586"/>
            <a:ext cx="0" cy="73290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xmlns="" id="{A3AE968D-4DAB-3C4F-9FEC-7B2FAC77799A}"/>
              </a:ext>
            </a:extLst>
          </p:cNvPr>
          <p:cNvSpPr txBox="1"/>
          <p:nvPr/>
        </p:nvSpPr>
        <p:spPr>
          <a:xfrm>
            <a:off x="3935266" y="3428984"/>
            <a:ext cx="741293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Relay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xmlns="" id="{F34AD407-222B-0C44-9342-2098A205AA0C}"/>
              </a:ext>
            </a:extLst>
          </p:cNvPr>
          <p:cNvGrpSpPr/>
          <p:nvPr/>
        </p:nvGrpSpPr>
        <p:grpSpPr>
          <a:xfrm>
            <a:off x="6443584" y="2013906"/>
            <a:ext cx="1250471" cy="1989667"/>
            <a:chOff x="6443584" y="2013906"/>
            <a:chExt cx="1250471" cy="1989667"/>
          </a:xfrm>
        </p:grpSpPr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xmlns="" id="{F78B0674-C819-3A41-8F79-737C6C27B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4330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xmlns="" id="{1FBF0F1B-3205-574F-A57E-D8009612839F}"/>
                </a:ext>
              </a:extLst>
            </p:cNvPr>
            <p:cNvSpPr txBox="1"/>
            <p:nvPr/>
          </p:nvSpPr>
          <p:spPr>
            <a:xfrm>
              <a:off x="6443584" y="3240580"/>
              <a:ext cx="1250471" cy="59093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Prediction</a:t>
              </a:r>
              <a:b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results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xmlns="" id="{8F6F6F6E-3156-734F-ABD2-0E04F168997B}"/>
              </a:ext>
            </a:extLst>
          </p:cNvPr>
          <p:cNvGrpSpPr/>
          <p:nvPr/>
        </p:nvGrpSpPr>
        <p:grpSpPr>
          <a:xfrm>
            <a:off x="6918712" y="856188"/>
            <a:ext cx="1110863" cy="406241"/>
            <a:chOff x="6918712" y="856188"/>
            <a:chExt cx="1110863" cy="406241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xmlns="" id="{829AF9B5-A1E8-9146-A140-E11F4FCD8A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74144" y="706997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xmlns="" id="{D4E95ADE-379A-E44B-9E44-DC50ADB50185}"/>
                </a:ext>
              </a:extLst>
            </p:cNvPr>
            <p:cNvSpPr txBox="1"/>
            <p:nvPr/>
          </p:nvSpPr>
          <p:spPr>
            <a:xfrm>
              <a:off x="7119141" y="856188"/>
              <a:ext cx="66672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Rent</a:t>
              </a: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xmlns="" id="{3B7AEDBF-F983-0840-BF5E-B80FC8641F98}"/>
              </a:ext>
            </a:extLst>
          </p:cNvPr>
          <p:cNvGrpSpPr/>
          <p:nvPr/>
        </p:nvGrpSpPr>
        <p:grpSpPr>
          <a:xfrm>
            <a:off x="6918712" y="1447603"/>
            <a:ext cx="1110863" cy="400110"/>
            <a:chOff x="6918712" y="1447603"/>
            <a:chExt cx="1110863" cy="400110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xmlns="" id="{07087051-F856-904B-BEF0-55168C77461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474144" y="896261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xmlns="" id="{A240E122-4425-744F-A8B1-EF37BDE7BE7A}"/>
                </a:ext>
              </a:extLst>
            </p:cNvPr>
            <p:cNvSpPr txBox="1"/>
            <p:nvPr/>
          </p:nvSpPr>
          <p:spPr>
            <a:xfrm>
              <a:off x="7012371" y="1447603"/>
              <a:ext cx="892167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Return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CB1770A2-4384-7349-81F9-96D6726CAB97}"/>
              </a:ext>
            </a:extLst>
          </p:cNvPr>
          <p:cNvSpPr/>
          <p:nvPr/>
        </p:nvSpPr>
        <p:spPr>
          <a:xfrm>
            <a:off x="2327712" y="3995493"/>
            <a:ext cx="5502988" cy="7721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E005A883-CB92-A647-9242-942F378B71D4}"/>
              </a:ext>
            </a:extLst>
          </p:cNvPr>
          <p:cNvGrpSpPr/>
          <p:nvPr/>
        </p:nvGrpSpPr>
        <p:grpSpPr>
          <a:xfrm>
            <a:off x="2327712" y="4097505"/>
            <a:ext cx="5502989" cy="576216"/>
            <a:chOff x="1845641" y="5265349"/>
            <a:chExt cx="7371149" cy="77183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17115E04-5C58-2244-99A3-C88FA171B9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5641" y="5651264"/>
              <a:ext cx="73711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FA89C305-569C-1B40-A147-59B155A38688}"/>
                </a:ext>
              </a:extLst>
            </p:cNvPr>
            <p:cNvGrpSpPr/>
            <p:nvPr/>
          </p:nvGrpSpPr>
          <p:grpSpPr>
            <a:xfrm>
              <a:off x="2116334" y="5265349"/>
              <a:ext cx="6829763" cy="771830"/>
              <a:chOff x="1428761" y="5704037"/>
              <a:chExt cx="6829763" cy="771830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xmlns="" id="{E4C4AD13-262D-EF40-8672-BB357826BC5A}"/>
                  </a:ext>
                </a:extLst>
              </p:cNvPr>
              <p:cNvSpPr/>
              <p:nvPr/>
            </p:nvSpPr>
            <p:spPr>
              <a:xfrm>
                <a:off x="1428761" y="5708980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E6E75A3F-5CB9-E544-8AE1-B9F8F96B3454}"/>
                  </a:ext>
                </a:extLst>
              </p:cNvPr>
              <p:cNvSpPr/>
              <p:nvPr/>
            </p:nvSpPr>
            <p:spPr>
              <a:xfrm>
                <a:off x="1951477" y="598129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97881BC5-DF8E-DF47-809B-9098B2A0B2E5}"/>
                  </a:ext>
                </a:extLst>
              </p:cNvPr>
              <p:cNvSpPr/>
              <p:nvPr/>
            </p:nvSpPr>
            <p:spPr>
              <a:xfrm>
                <a:off x="1951477" y="628897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91A566CA-9BC5-BB4D-BFF9-664137B30505}"/>
                  </a:ext>
                </a:extLst>
              </p:cNvPr>
              <p:cNvSpPr/>
              <p:nvPr/>
            </p:nvSpPr>
            <p:spPr>
              <a:xfrm>
                <a:off x="1951477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91BA2761-4C9F-9B41-88A4-EF67EC6F570A}"/>
                  </a:ext>
                </a:extLst>
              </p:cNvPr>
              <p:cNvSpPr/>
              <p:nvPr/>
            </p:nvSpPr>
            <p:spPr>
              <a:xfrm>
                <a:off x="1556365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xmlns="" id="{4B629D3E-4ED8-8244-A4A5-5EEDDAF98B4A}"/>
                  </a:ext>
                </a:extLst>
              </p:cNvPr>
              <p:cNvSpPr/>
              <p:nvPr/>
            </p:nvSpPr>
            <p:spPr>
              <a:xfrm>
                <a:off x="1556365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xmlns="" id="{8935EEDF-0FCF-584C-8137-BE4AE7A0DB21}"/>
                  </a:ext>
                </a:extLst>
              </p:cNvPr>
              <p:cNvSpPr/>
              <p:nvPr/>
            </p:nvSpPr>
            <p:spPr>
              <a:xfrm>
                <a:off x="2346589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C30837E2-3084-A04A-A45A-4035E6CE7C50}"/>
                  </a:ext>
                </a:extLst>
              </p:cNvPr>
              <p:cNvSpPr/>
              <p:nvPr/>
            </p:nvSpPr>
            <p:spPr>
              <a:xfrm>
                <a:off x="2346589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xmlns="" id="{2AE875A1-EECC-DA44-AA5A-7F5299E3928D}"/>
                  </a:ext>
                </a:extLst>
              </p:cNvPr>
              <p:cNvCxnSpPr>
                <a:stCxn id="104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112797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DA39B3F6-085C-964C-A695-6BE69214FDCE}"/>
                  </a:ext>
                </a:extLst>
              </p:cNvPr>
              <p:cNvCxnSpPr>
                <a:cxnSpLocks/>
                <a:stCxn id="104" idx="6"/>
                <a:endCxn id="100" idx="2"/>
              </p:cNvCxnSpPr>
              <p:nvPr/>
            </p:nvCxnSpPr>
            <p:spPr>
              <a:xfrm>
                <a:off x="1690119" y="5941796"/>
                <a:ext cx="261358" cy="106371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2B1F09BA-9E0C-7E4A-A80C-1200345842A2}"/>
                  </a:ext>
                </a:extLst>
              </p:cNvPr>
              <p:cNvCxnSpPr>
                <a:cxnSpLocks/>
                <a:stCxn id="104" idx="6"/>
                <a:endCxn id="101" idx="2"/>
              </p:cNvCxnSpPr>
              <p:nvPr/>
            </p:nvCxnSpPr>
            <p:spPr>
              <a:xfrm>
                <a:off x="1690119" y="5941796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32ACB694-8602-4749-9EC9-3F5D2FAC3A5F}"/>
                  </a:ext>
                </a:extLst>
              </p:cNvPr>
              <p:cNvCxnSpPr>
                <a:cxnSpLocks/>
                <a:stCxn id="103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B888BEC8-12ED-6E40-A56F-9F6327531DB1}"/>
                  </a:ext>
                </a:extLst>
              </p:cNvPr>
              <p:cNvCxnSpPr>
                <a:cxnSpLocks/>
                <a:stCxn id="103" idx="6"/>
                <a:endCxn id="100" idx="2"/>
              </p:cNvCxnSpPr>
              <p:nvPr/>
            </p:nvCxnSpPr>
            <p:spPr>
              <a:xfrm flipV="1">
                <a:off x="1690119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1BBE3654-CAD2-994A-9E7B-738A4505C710}"/>
                  </a:ext>
                </a:extLst>
              </p:cNvPr>
              <p:cNvCxnSpPr>
                <a:cxnSpLocks/>
                <a:stCxn id="103" idx="6"/>
                <a:endCxn id="101" idx="2"/>
              </p:cNvCxnSpPr>
              <p:nvPr/>
            </p:nvCxnSpPr>
            <p:spPr>
              <a:xfrm>
                <a:off x="1690119" y="6235474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D198C9C3-B765-2548-85BB-AF1B73DF96DB}"/>
                  </a:ext>
                </a:extLst>
              </p:cNvPr>
              <p:cNvCxnSpPr>
                <a:cxnSpLocks/>
                <a:stCxn id="102" idx="6"/>
                <a:endCxn id="106" idx="2"/>
              </p:cNvCxnSpPr>
              <p:nvPr/>
            </p:nvCxnSpPr>
            <p:spPr>
              <a:xfrm>
                <a:off x="2085230" y="5828998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3E285FDA-E580-DF4C-BA01-29D5A34C88D9}"/>
                  </a:ext>
                </a:extLst>
              </p:cNvPr>
              <p:cNvCxnSpPr>
                <a:cxnSpLocks/>
                <a:stCxn id="102" idx="6"/>
                <a:endCxn id="105" idx="2"/>
              </p:cNvCxnSpPr>
              <p:nvPr/>
            </p:nvCxnSpPr>
            <p:spPr>
              <a:xfrm>
                <a:off x="2085230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4ECB8F11-60FC-684A-80F9-B934D9D187FD}"/>
                  </a:ext>
                </a:extLst>
              </p:cNvPr>
              <p:cNvCxnSpPr>
                <a:cxnSpLocks/>
                <a:stCxn id="100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6C8F31E3-0519-4B49-AB5B-2B1B7A7A88D0}"/>
                  </a:ext>
                </a:extLst>
              </p:cNvPr>
              <p:cNvCxnSpPr>
                <a:cxnSpLocks/>
                <a:stCxn id="100" idx="6"/>
                <a:endCxn id="105" idx="2"/>
              </p:cNvCxnSpPr>
              <p:nvPr/>
            </p:nvCxnSpPr>
            <p:spPr>
              <a:xfrm>
                <a:off x="2085230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7F514FC9-14CB-D340-8B9F-5ED52A43BD40}"/>
                  </a:ext>
                </a:extLst>
              </p:cNvPr>
              <p:cNvCxnSpPr>
                <a:cxnSpLocks/>
                <a:stCxn id="101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xmlns="" id="{51272BA2-5CF7-CB47-A7D9-AE57403DF052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 flipV="1">
                <a:off x="2085230" y="6235473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858B6B97-CB1A-A345-93F0-2E0506022149}"/>
                  </a:ext>
                </a:extLst>
              </p:cNvPr>
              <p:cNvSpPr txBox="1"/>
              <p:nvPr/>
            </p:nvSpPr>
            <p:spPr>
              <a:xfrm>
                <a:off x="1504674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="" id="{82EAA75C-7D62-C54B-A10D-58194CD5A2DF}"/>
                  </a:ext>
                </a:extLst>
              </p:cNvPr>
              <p:cNvSpPr txBox="1"/>
              <p:nvPr/>
            </p:nvSpPr>
            <p:spPr>
              <a:xfrm>
                <a:off x="2293097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354D6F00-628A-ED41-B7FF-D4E016237211}"/>
                  </a:ext>
                </a:extLst>
              </p:cNvPr>
              <p:cNvSpPr txBox="1"/>
              <p:nvPr/>
            </p:nvSpPr>
            <p:spPr>
              <a:xfrm>
                <a:off x="1899889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D7E9FCB3-4F29-7F46-97AA-2F63124F41DE}"/>
                  </a:ext>
                </a:extLst>
              </p:cNvPr>
              <p:cNvSpPr/>
              <p:nvPr/>
            </p:nvSpPr>
            <p:spPr>
              <a:xfrm>
                <a:off x="2827849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xmlns="" id="{F67FAE3B-98D4-2E45-80AD-74D228C76196}"/>
                  </a:ext>
                </a:extLst>
              </p:cNvPr>
              <p:cNvSpPr/>
              <p:nvPr/>
            </p:nvSpPr>
            <p:spPr>
              <a:xfrm>
                <a:off x="3350566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BE50CA46-ED86-274B-8117-7CDE9E241214}"/>
                  </a:ext>
                </a:extLst>
              </p:cNvPr>
              <p:cNvSpPr/>
              <p:nvPr/>
            </p:nvSpPr>
            <p:spPr>
              <a:xfrm>
                <a:off x="3350566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8F61659B-1E66-3844-B1EA-7B08AD59FA34}"/>
                  </a:ext>
                </a:extLst>
              </p:cNvPr>
              <p:cNvSpPr/>
              <p:nvPr/>
            </p:nvSpPr>
            <p:spPr>
              <a:xfrm>
                <a:off x="3350566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A27FF05B-0E5E-9446-B993-CA5B569F0D6F}"/>
                  </a:ext>
                </a:extLst>
              </p:cNvPr>
              <p:cNvSpPr/>
              <p:nvPr/>
            </p:nvSpPr>
            <p:spPr>
              <a:xfrm>
                <a:off x="2955454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80DA6D50-CF97-2C48-8787-DD7FAC62A66A}"/>
                  </a:ext>
                </a:extLst>
              </p:cNvPr>
              <p:cNvSpPr/>
              <p:nvPr/>
            </p:nvSpPr>
            <p:spPr>
              <a:xfrm>
                <a:off x="2955454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xmlns="" id="{F969BE97-9DE2-E04E-B7D1-D57F780E5255}"/>
                  </a:ext>
                </a:extLst>
              </p:cNvPr>
              <p:cNvSpPr/>
              <p:nvPr/>
            </p:nvSpPr>
            <p:spPr>
              <a:xfrm>
                <a:off x="3745678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23F8917C-2E7B-D544-A39F-267FD46525F9}"/>
                  </a:ext>
                </a:extLst>
              </p:cNvPr>
              <p:cNvSpPr/>
              <p:nvPr/>
            </p:nvSpPr>
            <p:spPr>
              <a:xfrm>
                <a:off x="3745678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xmlns="" id="{A8BD0712-E1F0-514E-AC81-E807F278736F}"/>
                  </a:ext>
                </a:extLst>
              </p:cNvPr>
              <p:cNvCxnSpPr>
                <a:stCxn id="127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34CA2118-30F4-A746-A4B6-17BB3729D90C}"/>
                  </a:ext>
                </a:extLst>
              </p:cNvPr>
              <p:cNvCxnSpPr>
                <a:cxnSpLocks/>
                <a:stCxn id="127" idx="6"/>
                <a:endCxn id="123" idx="2"/>
              </p:cNvCxnSpPr>
              <p:nvPr/>
            </p:nvCxnSpPr>
            <p:spPr>
              <a:xfrm>
                <a:off x="3089207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xmlns="" id="{AE1C60E2-72BB-5344-9CD2-E91A77248FDD}"/>
                  </a:ext>
                </a:extLst>
              </p:cNvPr>
              <p:cNvCxnSpPr>
                <a:cxnSpLocks/>
                <a:stCxn id="127" idx="6"/>
                <a:endCxn id="124" idx="2"/>
              </p:cNvCxnSpPr>
              <p:nvPr/>
            </p:nvCxnSpPr>
            <p:spPr>
              <a:xfrm>
                <a:off x="3089207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xmlns="" id="{7641A37D-B37C-1641-AF70-B67E3800F350}"/>
                  </a:ext>
                </a:extLst>
              </p:cNvPr>
              <p:cNvCxnSpPr>
                <a:cxnSpLocks/>
                <a:stCxn id="126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xmlns="" id="{05942D19-A15F-B046-8ADC-97B4D2102FEF}"/>
                  </a:ext>
                </a:extLst>
              </p:cNvPr>
              <p:cNvCxnSpPr>
                <a:cxnSpLocks/>
                <a:stCxn id="126" idx="6"/>
                <a:endCxn id="123" idx="2"/>
              </p:cNvCxnSpPr>
              <p:nvPr/>
            </p:nvCxnSpPr>
            <p:spPr>
              <a:xfrm flipV="1">
                <a:off x="3089207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xmlns="" id="{956825CE-65BC-DD4C-B8B3-750686024786}"/>
                  </a:ext>
                </a:extLst>
              </p:cNvPr>
              <p:cNvCxnSpPr>
                <a:cxnSpLocks/>
                <a:stCxn id="126" idx="6"/>
                <a:endCxn id="124" idx="2"/>
              </p:cNvCxnSpPr>
              <p:nvPr/>
            </p:nvCxnSpPr>
            <p:spPr>
              <a:xfrm>
                <a:off x="3089207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xmlns="" id="{E3D729FE-BED7-B844-824A-16BE51651280}"/>
                  </a:ext>
                </a:extLst>
              </p:cNvPr>
              <p:cNvCxnSpPr>
                <a:cxnSpLocks/>
                <a:stCxn id="125" idx="6"/>
                <a:endCxn id="129" idx="2"/>
              </p:cNvCxnSpPr>
              <p:nvPr/>
            </p:nvCxnSpPr>
            <p:spPr>
              <a:xfrm>
                <a:off x="3484320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xmlns="" id="{8C997A85-ED38-0940-A899-C8249966B185}"/>
                  </a:ext>
                </a:extLst>
              </p:cNvPr>
              <p:cNvCxnSpPr>
                <a:cxnSpLocks/>
                <a:stCxn id="125" idx="6"/>
                <a:endCxn id="128" idx="2"/>
              </p:cNvCxnSpPr>
              <p:nvPr/>
            </p:nvCxnSpPr>
            <p:spPr>
              <a:xfrm>
                <a:off x="3484320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203A0850-2806-3A46-BB96-B65F352274A5}"/>
                  </a:ext>
                </a:extLst>
              </p:cNvPr>
              <p:cNvCxnSpPr>
                <a:cxnSpLocks/>
                <a:stCxn id="123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7A551B17-E3E9-D941-896C-C5ED6F80ADE4}"/>
                  </a:ext>
                </a:extLst>
              </p:cNvPr>
              <p:cNvCxnSpPr>
                <a:cxnSpLocks/>
                <a:stCxn id="123" idx="6"/>
                <a:endCxn id="128" idx="2"/>
              </p:cNvCxnSpPr>
              <p:nvPr/>
            </p:nvCxnSpPr>
            <p:spPr>
              <a:xfrm>
                <a:off x="3484320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xmlns="" id="{93324DC4-EBAB-8B4C-9F12-3D8F5E12C592}"/>
                  </a:ext>
                </a:extLst>
              </p:cNvPr>
              <p:cNvCxnSpPr>
                <a:cxnSpLocks/>
                <a:stCxn id="124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322621FD-F48B-F245-8704-FE9D24660894}"/>
                  </a:ext>
                </a:extLst>
              </p:cNvPr>
              <p:cNvCxnSpPr>
                <a:cxnSpLocks/>
                <a:stCxn id="124" idx="6"/>
              </p:cNvCxnSpPr>
              <p:nvPr/>
            </p:nvCxnSpPr>
            <p:spPr>
              <a:xfrm flipV="1">
                <a:off x="3484320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xmlns="" id="{A359345F-A2C6-C04A-8E4B-0438115BBC9E}"/>
                  </a:ext>
                </a:extLst>
              </p:cNvPr>
              <p:cNvSpPr txBox="1"/>
              <p:nvPr/>
            </p:nvSpPr>
            <p:spPr>
              <a:xfrm>
                <a:off x="2903763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xmlns="" id="{6E942D88-CC60-D242-93D1-163F6E6DAA8A}"/>
                  </a:ext>
                </a:extLst>
              </p:cNvPr>
              <p:cNvSpPr txBox="1"/>
              <p:nvPr/>
            </p:nvSpPr>
            <p:spPr>
              <a:xfrm>
                <a:off x="369218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xmlns="" id="{F624629C-3460-5D43-824C-7E87C57411BD}"/>
                  </a:ext>
                </a:extLst>
              </p:cNvPr>
              <p:cNvSpPr txBox="1"/>
              <p:nvPr/>
            </p:nvSpPr>
            <p:spPr>
              <a:xfrm>
                <a:off x="3298979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4D47459-0F9C-1245-8432-041496633D0A}"/>
                  </a:ext>
                </a:extLst>
              </p:cNvPr>
              <p:cNvSpPr/>
              <p:nvPr/>
            </p:nvSpPr>
            <p:spPr>
              <a:xfrm>
                <a:off x="7076583" y="5708979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1F703487-D57D-9C41-92DD-4A1727BFF531}"/>
                  </a:ext>
                </a:extLst>
              </p:cNvPr>
              <p:cNvSpPr/>
              <p:nvPr/>
            </p:nvSpPr>
            <p:spPr>
              <a:xfrm>
                <a:off x="7599299" y="598128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1523D944-DA5E-C34A-96ED-E9BCB1483D2E}"/>
                  </a:ext>
                </a:extLst>
              </p:cNvPr>
              <p:cNvSpPr/>
              <p:nvPr/>
            </p:nvSpPr>
            <p:spPr>
              <a:xfrm>
                <a:off x="7599299" y="628896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61BC9808-C284-5745-96DB-476A2DECBD4B}"/>
                  </a:ext>
                </a:extLst>
              </p:cNvPr>
              <p:cNvSpPr/>
              <p:nvPr/>
            </p:nvSpPr>
            <p:spPr>
              <a:xfrm>
                <a:off x="7599299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088319D6-C0F9-6A43-8141-49CE0073F080}"/>
                  </a:ext>
                </a:extLst>
              </p:cNvPr>
              <p:cNvSpPr/>
              <p:nvPr/>
            </p:nvSpPr>
            <p:spPr>
              <a:xfrm>
                <a:off x="7204187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ED0C45C1-06FC-7749-A203-BBA1FC882B40}"/>
                  </a:ext>
                </a:extLst>
              </p:cNvPr>
              <p:cNvSpPr/>
              <p:nvPr/>
            </p:nvSpPr>
            <p:spPr>
              <a:xfrm>
                <a:off x="7204187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44586A57-654A-5140-B638-3568A26A25F6}"/>
                  </a:ext>
                </a:extLst>
              </p:cNvPr>
              <p:cNvSpPr/>
              <p:nvPr/>
            </p:nvSpPr>
            <p:spPr>
              <a:xfrm>
                <a:off x="7994411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9780AB9C-F57B-404A-83A5-133D6D32C798}"/>
                  </a:ext>
                </a:extLst>
              </p:cNvPr>
              <p:cNvSpPr/>
              <p:nvPr/>
            </p:nvSpPr>
            <p:spPr>
              <a:xfrm>
                <a:off x="7994411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xmlns="" id="{34C16BFD-2FBD-124F-BFE8-CFC9658CAE05}"/>
                  </a:ext>
                </a:extLst>
              </p:cNvPr>
              <p:cNvCxnSpPr>
                <a:stCxn id="150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xmlns="" id="{D7C28994-E17B-0046-936A-A7F475AE5380}"/>
                  </a:ext>
                </a:extLst>
              </p:cNvPr>
              <p:cNvCxnSpPr>
                <a:cxnSpLocks/>
                <a:stCxn id="150" idx="6"/>
                <a:endCxn id="146" idx="2"/>
              </p:cNvCxnSpPr>
              <p:nvPr/>
            </p:nvCxnSpPr>
            <p:spPr>
              <a:xfrm>
                <a:off x="7337941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xmlns="" id="{7B25C496-FE01-F245-A994-F19AF53DDB7B}"/>
                  </a:ext>
                </a:extLst>
              </p:cNvPr>
              <p:cNvCxnSpPr>
                <a:cxnSpLocks/>
                <a:stCxn id="150" idx="6"/>
                <a:endCxn id="147" idx="2"/>
              </p:cNvCxnSpPr>
              <p:nvPr/>
            </p:nvCxnSpPr>
            <p:spPr>
              <a:xfrm>
                <a:off x="7337941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xmlns="" id="{8270C463-7365-4541-BD0F-0461D3004057}"/>
                  </a:ext>
                </a:extLst>
              </p:cNvPr>
              <p:cNvCxnSpPr>
                <a:cxnSpLocks/>
                <a:stCxn id="149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xmlns="" id="{C9E669F2-C486-EA43-9C0D-2ED99B9D9D89}"/>
                  </a:ext>
                </a:extLst>
              </p:cNvPr>
              <p:cNvCxnSpPr>
                <a:cxnSpLocks/>
                <a:stCxn id="149" idx="6"/>
                <a:endCxn id="146" idx="2"/>
              </p:cNvCxnSpPr>
              <p:nvPr/>
            </p:nvCxnSpPr>
            <p:spPr>
              <a:xfrm flipV="1">
                <a:off x="7337941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xmlns="" id="{54E63888-CA13-5B47-B616-FB175867D8F9}"/>
                  </a:ext>
                </a:extLst>
              </p:cNvPr>
              <p:cNvCxnSpPr>
                <a:cxnSpLocks/>
                <a:stCxn id="149" idx="6"/>
                <a:endCxn id="147" idx="2"/>
              </p:cNvCxnSpPr>
              <p:nvPr/>
            </p:nvCxnSpPr>
            <p:spPr>
              <a:xfrm>
                <a:off x="7337941" y="6235473"/>
                <a:ext cx="261358" cy="12037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xmlns="" id="{FB2B3A9D-E5A6-7A4C-B858-93A14C5A19C1}"/>
                  </a:ext>
                </a:extLst>
              </p:cNvPr>
              <p:cNvCxnSpPr>
                <a:cxnSpLocks/>
                <a:stCxn id="148" idx="6"/>
                <a:endCxn id="152" idx="2"/>
              </p:cNvCxnSpPr>
              <p:nvPr/>
            </p:nvCxnSpPr>
            <p:spPr>
              <a:xfrm>
                <a:off x="7733052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xmlns="" id="{A1600E4E-A6C4-DB45-98D5-40AF933CB257}"/>
                  </a:ext>
                </a:extLst>
              </p:cNvPr>
              <p:cNvCxnSpPr>
                <a:cxnSpLocks/>
                <a:stCxn id="148" idx="6"/>
                <a:endCxn id="151" idx="2"/>
              </p:cNvCxnSpPr>
              <p:nvPr/>
            </p:nvCxnSpPr>
            <p:spPr>
              <a:xfrm>
                <a:off x="7733052" y="582899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xmlns="" id="{4C3D9A95-E7D9-484E-AEDB-F23414F96C47}"/>
                  </a:ext>
                </a:extLst>
              </p:cNvPr>
              <p:cNvCxnSpPr>
                <a:cxnSpLocks/>
                <a:stCxn id="146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7014C86E-5B6D-654D-B00D-5177102579D7}"/>
                  </a:ext>
                </a:extLst>
              </p:cNvPr>
              <p:cNvCxnSpPr>
                <a:cxnSpLocks/>
                <a:stCxn id="146" idx="6"/>
                <a:endCxn id="151" idx="2"/>
              </p:cNvCxnSpPr>
              <p:nvPr/>
            </p:nvCxnSpPr>
            <p:spPr>
              <a:xfrm>
                <a:off x="7733052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9BBBFEA1-77BC-6B42-8CA2-B1F60E88A0B5}"/>
                  </a:ext>
                </a:extLst>
              </p:cNvPr>
              <p:cNvCxnSpPr>
                <a:cxnSpLocks/>
                <a:stCxn id="147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E254AE1A-4AC9-B646-A28D-1847A91E43BF}"/>
                  </a:ext>
                </a:extLst>
              </p:cNvPr>
              <p:cNvCxnSpPr>
                <a:cxnSpLocks/>
                <a:stCxn id="147" idx="6"/>
              </p:cNvCxnSpPr>
              <p:nvPr/>
            </p:nvCxnSpPr>
            <p:spPr>
              <a:xfrm flipV="1">
                <a:off x="7733052" y="6235472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xmlns="" id="{A0AEA619-CC3B-8143-9014-99FDE4E2AB87}"/>
                  </a:ext>
                </a:extLst>
              </p:cNvPr>
              <p:cNvSpPr txBox="1"/>
              <p:nvPr/>
            </p:nvSpPr>
            <p:spPr>
              <a:xfrm>
                <a:off x="7152496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xmlns="" id="{731697ED-90A0-5945-9AD6-EAA64E900298}"/>
                  </a:ext>
                </a:extLst>
              </p:cNvPr>
              <p:cNvSpPr txBox="1"/>
              <p:nvPr/>
            </p:nvSpPr>
            <p:spPr>
              <a:xfrm>
                <a:off x="7940918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294F0C87-89F2-134A-918D-4A6E3D1B56F4}"/>
                  </a:ext>
                </a:extLst>
              </p:cNvPr>
              <p:cNvSpPr txBox="1"/>
              <p:nvPr/>
            </p:nvSpPr>
            <p:spPr>
              <a:xfrm>
                <a:off x="7547711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xmlns="" id="{2349FC51-1105-9746-9B59-97C86A660C88}"/>
                  </a:ext>
                </a:extLst>
              </p:cNvPr>
              <p:cNvSpPr/>
              <p:nvPr/>
            </p:nvSpPr>
            <p:spPr>
              <a:xfrm>
                <a:off x="5628783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xmlns="" id="{3C7CE5E2-138B-0748-A869-42871ED8EFA1}"/>
                  </a:ext>
                </a:extLst>
              </p:cNvPr>
              <p:cNvSpPr/>
              <p:nvPr/>
            </p:nvSpPr>
            <p:spPr>
              <a:xfrm>
                <a:off x="6151499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xmlns="" id="{DD5B3C08-1D30-0847-91E9-580666980CB9}"/>
                  </a:ext>
                </a:extLst>
              </p:cNvPr>
              <p:cNvSpPr/>
              <p:nvPr/>
            </p:nvSpPr>
            <p:spPr>
              <a:xfrm>
                <a:off x="6151499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xmlns="" id="{9237E846-C696-4C41-9C5F-8E856627DB16}"/>
                  </a:ext>
                </a:extLst>
              </p:cNvPr>
              <p:cNvSpPr/>
              <p:nvPr/>
            </p:nvSpPr>
            <p:spPr>
              <a:xfrm>
                <a:off x="6151499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xmlns="" id="{36D35F6E-0FF6-2D46-927D-B48A2894E71C}"/>
                  </a:ext>
                </a:extLst>
              </p:cNvPr>
              <p:cNvSpPr/>
              <p:nvPr/>
            </p:nvSpPr>
            <p:spPr>
              <a:xfrm>
                <a:off x="5756387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xmlns="" id="{D718E73B-7B63-EC46-956F-4685214DB049}"/>
                  </a:ext>
                </a:extLst>
              </p:cNvPr>
              <p:cNvSpPr/>
              <p:nvPr/>
            </p:nvSpPr>
            <p:spPr>
              <a:xfrm>
                <a:off x="5756387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xmlns="" id="{BC9350F2-672E-F445-B6D1-0B37DACF5565}"/>
                  </a:ext>
                </a:extLst>
              </p:cNvPr>
              <p:cNvSpPr/>
              <p:nvPr/>
            </p:nvSpPr>
            <p:spPr>
              <a:xfrm>
                <a:off x="6546611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71914692-5AF6-5F44-9EE5-C0A47691FB0E}"/>
                  </a:ext>
                </a:extLst>
              </p:cNvPr>
              <p:cNvSpPr/>
              <p:nvPr/>
            </p:nvSpPr>
            <p:spPr>
              <a:xfrm>
                <a:off x="6546611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6FC1B36C-D1B6-9F44-8328-B242965EDFBA}"/>
                  </a:ext>
                </a:extLst>
              </p:cNvPr>
              <p:cNvCxnSpPr>
                <a:stCxn id="173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xmlns="" id="{193CF80A-46D8-7341-9374-0B37BE4EE59D}"/>
                  </a:ext>
                </a:extLst>
              </p:cNvPr>
              <p:cNvCxnSpPr>
                <a:cxnSpLocks/>
                <a:stCxn id="173" idx="6"/>
                <a:endCxn id="169" idx="2"/>
              </p:cNvCxnSpPr>
              <p:nvPr/>
            </p:nvCxnSpPr>
            <p:spPr>
              <a:xfrm>
                <a:off x="5890141" y="5936854"/>
                <a:ext cx="261358" cy="106371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xmlns="" id="{627F7A13-0EFF-DE4B-AA51-4D223778B766}"/>
                  </a:ext>
                </a:extLst>
              </p:cNvPr>
              <p:cNvCxnSpPr>
                <a:cxnSpLocks/>
                <a:stCxn id="173" idx="6"/>
                <a:endCxn id="170" idx="2"/>
              </p:cNvCxnSpPr>
              <p:nvPr/>
            </p:nvCxnSpPr>
            <p:spPr>
              <a:xfrm>
                <a:off x="5890141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xmlns="" id="{2945976E-2D94-5D45-BDED-63346A70F379}"/>
                  </a:ext>
                </a:extLst>
              </p:cNvPr>
              <p:cNvCxnSpPr>
                <a:cxnSpLocks/>
                <a:stCxn id="172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xmlns="" id="{E24EAB7B-7607-ED4D-B271-969A7AE8442E}"/>
                  </a:ext>
                </a:extLst>
              </p:cNvPr>
              <p:cNvCxnSpPr>
                <a:cxnSpLocks/>
                <a:stCxn id="172" idx="6"/>
                <a:endCxn id="169" idx="2"/>
              </p:cNvCxnSpPr>
              <p:nvPr/>
            </p:nvCxnSpPr>
            <p:spPr>
              <a:xfrm flipV="1">
                <a:off x="5890141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xmlns="" id="{24C18285-A17D-B240-AFF5-CF4DEC72EFF4}"/>
                  </a:ext>
                </a:extLst>
              </p:cNvPr>
              <p:cNvCxnSpPr>
                <a:cxnSpLocks/>
                <a:stCxn id="172" idx="6"/>
                <a:endCxn id="170" idx="2"/>
              </p:cNvCxnSpPr>
              <p:nvPr/>
            </p:nvCxnSpPr>
            <p:spPr>
              <a:xfrm>
                <a:off x="5890141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E68B4C68-AFCF-A04D-B95B-2E9305B29EC3}"/>
                  </a:ext>
                </a:extLst>
              </p:cNvPr>
              <p:cNvCxnSpPr>
                <a:cxnSpLocks/>
                <a:stCxn id="171" idx="6"/>
                <a:endCxn id="175" idx="2"/>
              </p:cNvCxnSpPr>
              <p:nvPr/>
            </p:nvCxnSpPr>
            <p:spPr>
              <a:xfrm>
                <a:off x="628525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EB06848A-8724-804A-AE68-013C7A5B2930}"/>
                  </a:ext>
                </a:extLst>
              </p:cNvPr>
              <p:cNvCxnSpPr>
                <a:cxnSpLocks/>
                <a:stCxn id="171" idx="6"/>
                <a:endCxn id="174" idx="2"/>
              </p:cNvCxnSpPr>
              <p:nvPr/>
            </p:nvCxnSpPr>
            <p:spPr>
              <a:xfrm>
                <a:off x="6285253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xmlns="" id="{2B004288-9D94-BE4A-A7C6-E447F5E6B1C6}"/>
                  </a:ext>
                </a:extLst>
              </p:cNvPr>
              <p:cNvCxnSpPr>
                <a:cxnSpLocks/>
                <a:stCxn id="169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F4683611-78F1-744A-8469-96CD9CB1AB4F}"/>
                  </a:ext>
                </a:extLst>
              </p:cNvPr>
              <p:cNvCxnSpPr>
                <a:cxnSpLocks/>
                <a:stCxn id="169" idx="6"/>
                <a:endCxn id="174" idx="2"/>
              </p:cNvCxnSpPr>
              <p:nvPr/>
            </p:nvCxnSpPr>
            <p:spPr>
              <a:xfrm>
                <a:off x="628525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1BF90C0B-F615-7242-87E8-A513FA6B4A89}"/>
                  </a:ext>
                </a:extLst>
              </p:cNvPr>
              <p:cNvCxnSpPr>
                <a:cxnSpLocks/>
                <a:stCxn id="170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B06B812B-B950-FB44-9C8F-5B04E46365F1}"/>
                  </a:ext>
                </a:extLst>
              </p:cNvPr>
              <p:cNvCxnSpPr>
                <a:cxnSpLocks/>
                <a:stCxn id="170" idx="6"/>
              </p:cNvCxnSpPr>
              <p:nvPr/>
            </p:nvCxnSpPr>
            <p:spPr>
              <a:xfrm flipV="1">
                <a:off x="6285253" y="6230531"/>
                <a:ext cx="261358" cy="12037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xmlns="" id="{2B23E1DC-7ACD-D846-9CFD-ED4FD6F10430}"/>
                  </a:ext>
                </a:extLst>
              </p:cNvPr>
              <p:cNvSpPr txBox="1"/>
              <p:nvPr/>
            </p:nvSpPr>
            <p:spPr>
              <a:xfrm>
                <a:off x="570469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xmlns="" id="{1AB07A9B-5BFB-F342-8E4C-433DA2A33D29}"/>
                  </a:ext>
                </a:extLst>
              </p:cNvPr>
              <p:cNvSpPr txBox="1"/>
              <p:nvPr/>
            </p:nvSpPr>
            <p:spPr>
              <a:xfrm>
                <a:off x="649312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xmlns="" id="{9BD1FCD7-9AD4-954C-AE35-1A5F9588441D}"/>
                  </a:ext>
                </a:extLst>
              </p:cNvPr>
              <p:cNvSpPr txBox="1"/>
              <p:nvPr/>
            </p:nvSpPr>
            <p:spPr>
              <a:xfrm>
                <a:off x="6099912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xmlns="" id="{842F70B5-F9C6-C543-88C8-54EF73A45CB8}"/>
                  </a:ext>
                </a:extLst>
              </p:cNvPr>
              <p:cNvSpPr/>
              <p:nvPr/>
            </p:nvSpPr>
            <p:spPr>
              <a:xfrm>
                <a:off x="4229005" y="5704037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xmlns="" id="{80576A9A-DFD3-8441-B4BE-543959D58B16}"/>
                  </a:ext>
                </a:extLst>
              </p:cNvPr>
              <p:cNvSpPr/>
              <p:nvPr/>
            </p:nvSpPr>
            <p:spPr>
              <a:xfrm>
                <a:off x="4751721" y="597634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xmlns="" id="{8C5E9296-983D-DE4E-9D17-79B1BAEEFF27}"/>
                  </a:ext>
                </a:extLst>
              </p:cNvPr>
              <p:cNvSpPr/>
              <p:nvPr/>
            </p:nvSpPr>
            <p:spPr>
              <a:xfrm>
                <a:off x="4751721" y="628402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xmlns="" id="{69B5E09C-4C52-394C-9111-2A6945BB5E0C}"/>
                  </a:ext>
                </a:extLst>
              </p:cNvPr>
              <p:cNvSpPr/>
              <p:nvPr/>
            </p:nvSpPr>
            <p:spPr>
              <a:xfrm>
                <a:off x="4751721" y="575717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xmlns="" id="{97791F71-E336-854F-8FC6-FC2629E588F1}"/>
                  </a:ext>
                </a:extLst>
              </p:cNvPr>
              <p:cNvSpPr/>
              <p:nvPr/>
            </p:nvSpPr>
            <p:spPr>
              <a:xfrm>
                <a:off x="4356610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xmlns="" id="{9838BF7D-6090-8546-BE82-09C133EE7DC4}"/>
                  </a:ext>
                </a:extLst>
              </p:cNvPr>
              <p:cNvSpPr/>
              <p:nvPr/>
            </p:nvSpPr>
            <p:spPr>
              <a:xfrm>
                <a:off x="4356610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xmlns="" id="{D65298F7-A3EE-8646-9F01-ABB760F4BAE2}"/>
                  </a:ext>
                </a:extLst>
              </p:cNvPr>
              <p:cNvSpPr/>
              <p:nvPr/>
            </p:nvSpPr>
            <p:spPr>
              <a:xfrm>
                <a:off x="5146833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xmlns="" id="{EB75D46C-8884-D149-9D3A-CF23F0D7062D}"/>
                  </a:ext>
                </a:extLst>
              </p:cNvPr>
              <p:cNvSpPr/>
              <p:nvPr/>
            </p:nvSpPr>
            <p:spPr>
              <a:xfrm>
                <a:off x="5146833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xmlns="" id="{2AC6B7D5-F49E-EF4E-9737-BA8866C30C32}"/>
                  </a:ext>
                </a:extLst>
              </p:cNvPr>
              <p:cNvCxnSpPr>
                <a:stCxn id="196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xmlns="" id="{1FA24DF9-34C7-7141-8B11-DDB880681C63}"/>
                  </a:ext>
                </a:extLst>
              </p:cNvPr>
              <p:cNvCxnSpPr>
                <a:cxnSpLocks/>
                <a:stCxn id="196" idx="6"/>
                <a:endCxn id="192" idx="2"/>
              </p:cNvCxnSpPr>
              <p:nvPr/>
            </p:nvCxnSpPr>
            <p:spPr>
              <a:xfrm>
                <a:off x="449036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xmlns="" id="{86E5F7CD-6EB1-264F-8523-A4F796616359}"/>
                  </a:ext>
                </a:extLst>
              </p:cNvPr>
              <p:cNvCxnSpPr>
                <a:cxnSpLocks/>
                <a:stCxn id="196" idx="6"/>
                <a:endCxn id="193" idx="2"/>
              </p:cNvCxnSpPr>
              <p:nvPr/>
            </p:nvCxnSpPr>
            <p:spPr>
              <a:xfrm>
                <a:off x="4490363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xmlns="" id="{6DF59419-0166-3F44-B393-AEF77094B349}"/>
                  </a:ext>
                </a:extLst>
              </p:cNvPr>
              <p:cNvCxnSpPr>
                <a:cxnSpLocks/>
                <a:stCxn id="195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xmlns="" id="{566E3248-0DAF-0242-8FD5-04FD1B9DA453}"/>
                  </a:ext>
                </a:extLst>
              </p:cNvPr>
              <p:cNvCxnSpPr>
                <a:cxnSpLocks/>
                <a:stCxn id="195" idx="6"/>
                <a:endCxn id="192" idx="2"/>
              </p:cNvCxnSpPr>
              <p:nvPr/>
            </p:nvCxnSpPr>
            <p:spPr>
              <a:xfrm flipV="1">
                <a:off x="449036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xmlns="" id="{303871E2-0BA2-FB48-999B-AF1256CF2088}"/>
                  </a:ext>
                </a:extLst>
              </p:cNvPr>
              <p:cNvCxnSpPr>
                <a:cxnSpLocks/>
                <a:stCxn id="195" idx="6"/>
                <a:endCxn id="193" idx="2"/>
              </p:cNvCxnSpPr>
              <p:nvPr/>
            </p:nvCxnSpPr>
            <p:spPr>
              <a:xfrm>
                <a:off x="4490363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xmlns="" id="{1AFB2B69-1406-EB41-A455-35E1CA5005B2}"/>
                  </a:ext>
                </a:extLst>
              </p:cNvPr>
              <p:cNvCxnSpPr>
                <a:cxnSpLocks/>
                <a:stCxn id="194" idx="6"/>
                <a:endCxn id="198" idx="2"/>
              </p:cNvCxnSpPr>
              <p:nvPr/>
            </p:nvCxnSpPr>
            <p:spPr>
              <a:xfrm>
                <a:off x="4885475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xmlns="" id="{E0647179-83EE-FA4D-810A-24E57049AC4C}"/>
                  </a:ext>
                </a:extLst>
              </p:cNvPr>
              <p:cNvCxnSpPr>
                <a:cxnSpLocks/>
                <a:stCxn id="194" idx="6"/>
                <a:endCxn id="197" idx="2"/>
              </p:cNvCxnSpPr>
              <p:nvPr/>
            </p:nvCxnSpPr>
            <p:spPr>
              <a:xfrm>
                <a:off x="4885475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xmlns="" id="{1AA615F0-6EDA-5147-B608-AA568185A371}"/>
                  </a:ext>
                </a:extLst>
              </p:cNvPr>
              <p:cNvCxnSpPr>
                <a:cxnSpLocks/>
                <a:stCxn id="192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xmlns="" id="{1080E952-68E3-934F-AD99-113E553F14BF}"/>
                  </a:ext>
                </a:extLst>
              </p:cNvPr>
              <p:cNvCxnSpPr>
                <a:cxnSpLocks/>
                <a:stCxn id="192" idx="6"/>
                <a:endCxn id="197" idx="2"/>
              </p:cNvCxnSpPr>
              <p:nvPr/>
            </p:nvCxnSpPr>
            <p:spPr>
              <a:xfrm>
                <a:off x="4885475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xmlns="" id="{699575F4-B7AA-9D46-8A29-35E50ED39FE5}"/>
                  </a:ext>
                </a:extLst>
              </p:cNvPr>
              <p:cNvCxnSpPr>
                <a:cxnSpLocks/>
                <a:stCxn id="193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xmlns="" id="{FD8BAFC3-1B85-024A-989E-FB488ECCC110}"/>
                  </a:ext>
                </a:extLst>
              </p:cNvPr>
              <p:cNvCxnSpPr>
                <a:cxnSpLocks/>
                <a:stCxn id="193" idx="6"/>
              </p:cNvCxnSpPr>
              <p:nvPr/>
            </p:nvCxnSpPr>
            <p:spPr>
              <a:xfrm flipV="1">
                <a:off x="4885475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xmlns="" id="{8D512717-E4AD-0044-B237-E1135E032DB5}"/>
                  </a:ext>
                </a:extLst>
              </p:cNvPr>
              <p:cNvSpPr txBox="1"/>
              <p:nvPr/>
            </p:nvSpPr>
            <p:spPr>
              <a:xfrm>
                <a:off x="4304918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xmlns="" id="{11B4C976-624A-9842-96F0-76B64DFFB93E}"/>
                  </a:ext>
                </a:extLst>
              </p:cNvPr>
              <p:cNvSpPr txBox="1"/>
              <p:nvPr/>
            </p:nvSpPr>
            <p:spPr>
              <a:xfrm>
                <a:off x="509334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xmlns="" id="{0BA30A8C-3CFE-D445-8B7D-0499C25C274E}"/>
                  </a:ext>
                </a:extLst>
              </p:cNvPr>
              <p:cNvSpPr txBox="1"/>
              <p:nvPr/>
            </p:nvSpPr>
            <p:spPr>
              <a:xfrm>
                <a:off x="4700134" y="611181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xmlns="" id="{5B607D4F-4E66-744B-95C9-DEBEF286EF94}"/>
              </a:ext>
            </a:extLst>
          </p:cNvPr>
          <p:cNvGrpSpPr/>
          <p:nvPr/>
        </p:nvGrpSpPr>
        <p:grpSpPr>
          <a:xfrm>
            <a:off x="5096491" y="2013906"/>
            <a:ext cx="1172432" cy="1989667"/>
            <a:chOff x="5096491" y="2013906"/>
            <a:chExt cx="1172432" cy="1989667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xmlns="" id="{A87C37BF-1AF2-CA49-B694-28D0EDC339AB}"/>
                </a:ext>
              </a:extLst>
            </p:cNvPr>
            <p:cNvCxnSpPr>
              <a:cxnSpLocks/>
            </p:cNvCxnSpPr>
            <p:nvPr/>
          </p:nvCxnSpPr>
          <p:spPr>
            <a:xfrm>
              <a:off x="6268923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xmlns="" id="{8D3A452C-6883-9848-92F3-FE84B13BFD66}"/>
                </a:ext>
              </a:extLst>
            </p:cNvPr>
            <p:cNvSpPr txBox="1"/>
            <p:nvPr/>
          </p:nvSpPr>
          <p:spPr>
            <a:xfrm>
              <a:off x="5096491" y="3428984"/>
              <a:ext cx="1168846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Inference</a:t>
              </a:r>
            </a:p>
          </p:txBody>
        </p:sp>
      </p:grp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xmlns="" id="{E295C8BD-8A28-554F-8A64-ED8784DB915F}"/>
              </a:ext>
            </a:extLst>
          </p:cNvPr>
          <p:cNvSpPr/>
          <p:nvPr/>
        </p:nvSpPr>
        <p:spPr>
          <a:xfrm>
            <a:off x="412475" y="5695798"/>
            <a:ext cx="5041441" cy="144137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xmlns="" id="{B17699CF-1D55-AA4D-89B6-F87278AA90B3}"/>
              </a:ext>
            </a:extLst>
          </p:cNvPr>
          <p:cNvSpPr/>
          <p:nvPr/>
        </p:nvSpPr>
        <p:spPr>
          <a:xfrm>
            <a:off x="592875" y="6090034"/>
            <a:ext cx="1527100" cy="9556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Agent</a:t>
            </a:r>
            <a:br>
              <a:rPr lang="en-US" sz="2000" b="1" dirty="0"/>
            </a:br>
            <a:r>
              <a:rPr lang="en-US" sz="2000" b="1" dirty="0"/>
              <a:t>(user)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xmlns="" id="{E7CD4E8E-5039-3045-B098-643A1CFE4F8C}"/>
              </a:ext>
            </a:extLst>
          </p:cNvPr>
          <p:cNvSpPr/>
          <p:nvPr/>
        </p:nvSpPr>
        <p:spPr>
          <a:xfrm>
            <a:off x="3746423" y="6090034"/>
            <a:ext cx="1524777" cy="9556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Environ</a:t>
            </a:r>
            <a:br>
              <a:rPr lang="en-US" sz="2000" b="1" dirty="0"/>
            </a:br>
            <a:r>
              <a:rPr lang="en-US" sz="2000" b="1" dirty="0"/>
              <a:t>-</a:t>
            </a:r>
            <a:r>
              <a:rPr lang="en-US" sz="2000" b="1" dirty="0" err="1"/>
              <a:t>ment</a:t>
            </a:r>
            <a:endParaRPr lang="en-US" sz="2000" b="1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xmlns="" id="{D20EFA3D-899D-3449-9301-39D7763A96BD}"/>
              </a:ext>
            </a:extLst>
          </p:cNvPr>
          <p:cNvCxnSpPr>
            <a:cxnSpLocks/>
          </p:cNvCxnSpPr>
          <p:nvPr/>
        </p:nvCxnSpPr>
        <p:spPr>
          <a:xfrm>
            <a:off x="2119974" y="6439215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xmlns="" id="{C654EC05-F4C8-334B-8E3F-F3AA53277693}"/>
              </a:ext>
            </a:extLst>
          </p:cNvPr>
          <p:cNvCxnSpPr>
            <a:cxnSpLocks/>
          </p:cNvCxnSpPr>
          <p:nvPr/>
        </p:nvCxnSpPr>
        <p:spPr>
          <a:xfrm flipH="1" flipV="1">
            <a:off x="2119974" y="6696506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xmlns="" id="{084BAA94-3D7D-F943-9700-81E8F73EF5B8}"/>
              </a:ext>
            </a:extLst>
          </p:cNvPr>
          <p:cNvSpPr txBox="1"/>
          <p:nvPr/>
        </p:nvSpPr>
        <p:spPr>
          <a:xfrm>
            <a:off x="2691995" y="6149719"/>
            <a:ext cx="482401" cy="28949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xmlns="" id="{468ACFF4-283E-D149-AB52-1DAACE6CEAB9}"/>
              </a:ext>
            </a:extLst>
          </p:cNvPr>
          <p:cNvSpPr txBox="1"/>
          <p:nvPr/>
        </p:nvSpPr>
        <p:spPr>
          <a:xfrm>
            <a:off x="2610438" y="6696506"/>
            <a:ext cx="645520" cy="2894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Return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xmlns="" id="{76FCFC0B-FA74-3844-8110-00496670FEDA}"/>
              </a:ext>
            </a:extLst>
          </p:cNvPr>
          <p:cNvSpPr txBox="1"/>
          <p:nvPr/>
        </p:nvSpPr>
        <p:spPr>
          <a:xfrm>
            <a:off x="2267816" y="5675809"/>
            <a:ext cx="132844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/>
              <a:t>Simulation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xmlns="" id="{E8A68424-E982-8643-AA5E-7D3796B3D4A4}"/>
              </a:ext>
            </a:extLst>
          </p:cNvPr>
          <p:cNvSpPr txBox="1"/>
          <p:nvPr/>
        </p:nvSpPr>
        <p:spPr>
          <a:xfrm>
            <a:off x="7904538" y="6108710"/>
            <a:ext cx="1700081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User’s balance</a:t>
            </a:r>
          </a:p>
          <a:p>
            <a:r>
              <a:rPr lang="en-US" sz="2000" dirty="0"/>
              <a:t>Incentive</a:t>
            </a:r>
          </a:p>
          <a:p>
            <a:r>
              <a:rPr lang="en-US" sz="2000" dirty="0"/>
              <a:t>Total rent fee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xmlns="" id="{8FD177A8-4A91-A745-B934-754E612B374B}"/>
              </a:ext>
            </a:extLst>
          </p:cNvPr>
          <p:cNvCxnSpPr>
            <a:cxnSpLocks/>
          </p:cNvCxnSpPr>
          <p:nvPr/>
        </p:nvCxnSpPr>
        <p:spPr>
          <a:xfrm>
            <a:off x="5597437" y="6108710"/>
            <a:ext cx="39900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xmlns="" id="{67CA39C5-8896-E943-A0EC-E62299040649}"/>
              </a:ext>
            </a:extLst>
          </p:cNvPr>
          <p:cNvCxnSpPr>
            <a:cxnSpLocks/>
          </p:cNvCxnSpPr>
          <p:nvPr/>
        </p:nvCxnSpPr>
        <p:spPr>
          <a:xfrm>
            <a:off x="7821969" y="5718458"/>
            <a:ext cx="0" cy="140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xmlns="" id="{F3CFB9AE-19C1-BB48-9142-F7D71C0A475B}"/>
              </a:ext>
            </a:extLst>
          </p:cNvPr>
          <p:cNvSpPr txBox="1"/>
          <p:nvPr/>
        </p:nvSpPr>
        <p:spPr>
          <a:xfrm>
            <a:off x="7904538" y="5708600"/>
            <a:ext cx="145719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Observation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xmlns="" id="{50332AAF-0FC9-9545-ACFC-3B8722747136}"/>
              </a:ext>
            </a:extLst>
          </p:cNvPr>
          <p:cNvSpPr txBox="1"/>
          <p:nvPr/>
        </p:nvSpPr>
        <p:spPr>
          <a:xfrm>
            <a:off x="5597437" y="6108710"/>
            <a:ext cx="2155205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Rent fee policy</a:t>
            </a:r>
          </a:p>
          <a:p>
            <a:r>
              <a:rPr lang="en-US" sz="2000" dirty="0"/>
              <a:t>Rent time bound</a:t>
            </a:r>
          </a:p>
          <a:p>
            <a:r>
              <a:rPr lang="en-US" sz="2000" dirty="0"/>
              <a:t>Number of users …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xmlns="" id="{1C0EC6AE-1184-434A-8F53-190F8505A1DF}"/>
              </a:ext>
            </a:extLst>
          </p:cNvPr>
          <p:cNvSpPr txBox="1"/>
          <p:nvPr/>
        </p:nvSpPr>
        <p:spPr>
          <a:xfrm>
            <a:off x="5597437" y="5708600"/>
            <a:ext cx="200958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Hyperparameters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EC9432A3-2A11-484C-8D8B-F4F75F258EBD}"/>
              </a:ext>
            </a:extLst>
          </p:cNvPr>
          <p:cNvSpPr txBox="1"/>
          <p:nvPr/>
        </p:nvSpPr>
        <p:spPr>
          <a:xfrm>
            <a:off x="2326719" y="3598261"/>
            <a:ext cx="161614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/>
              <a:t>PPDL-chain</a:t>
            </a:r>
          </a:p>
        </p:txBody>
      </p:sp>
    </p:spTree>
    <p:extLst>
      <p:ext uri="{BB962C8B-B14F-4D97-AF65-F5344CB8AC3E}">
        <p14:creationId xmlns:p14="http://schemas.microsoft.com/office/powerpoint/2010/main" val="16920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983</TotalTime>
  <Words>78</Words>
  <Application>Microsoft Macintosh PowerPoint</Application>
  <PresentationFormat>Custom</PresentationFormat>
  <Paragraphs>56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맑은 고딕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Sanghyeon Park</dc:creator>
  <cp:lastModifiedBy>Microsoft Office User</cp:lastModifiedBy>
  <cp:revision>111</cp:revision>
  <dcterms:created xsi:type="dcterms:W3CDTF">2019-09-04T03:21:32Z</dcterms:created>
  <dcterms:modified xsi:type="dcterms:W3CDTF">2019-09-04T22:57:33Z</dcterms:modified>
</cp:coreProperties>
</file>